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6" r:id="rId7"/>
    <p:sldId id="272" r:id="rId8"/>
    <p:sldId id="259" r:id="rId9"/>
    <p:sldId id="261" r:id="rId10"/>
    <p:sldId id="262" r:id="rId11"/>
    <p:sldId id="285" r:id="rId12"/>
    <p:sldId id="282" r:id="rId13"/>
    <p:sldId id="263" r:id="rId14"/>
    <p:sldId id="273" r:id="rId15"/>
    <p:sldId id="264" r:id="rId16"/>
    <p:sldId id="269" r:id="rId17"/>
    <p:sldId id="268" r:id="rId18"/>
    <p:sldId id="275" r:id="rId19"/>
    <p:sldId id="281" r:id="rId20"/>
    <p:sldId id="276" r:id="rId21"/>
    <p:sldId id="278" r:id="rId22"/>
    <p:sldId id="283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5" d="100"/>
          <a:sy n="55" d="100"/>
        </p:scale>
        <p:origin x="14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44BD-47DB-40A8-9BCD-62814B8CDD9F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Муниципальное автономное образовательное учреждение </a:t>
            </a:r>
            <a:r>
              <a:rPr lang="ru-RU" sz="2800" dirty="0"/>
              <a:t>«Центр развития ребенка – детский сад «Зодчий»»  г. Перми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ригорьевна\Desktop\rainbow-background-for-powerpoint-bible-clipart-page-6-bible-clipart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387826"/>
            <a:ext cx="5256584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«Центр развития ребенка – детский сад «Зодчий»»  г. Перми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44825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2 корпус Баумана,5 б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Григорьевна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588196" cy="1855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5740" y="5733256"/>
            <a:ext cx="3892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5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Говорушки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Развивает все компоненты речи, слуховые функции,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ручную и артикуляционную моторику, память, внимание.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Наталья Викторовна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Людиженская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етодист\Desktop\Платные услуги20161\Реклама\logoped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8965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51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268826"/>
            <a:ext cx="860444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Развивай-ка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Обучение чтению по слогам, разделение звуков на гласные и согласные, твёрдые, мягкие, глухие и звонкие. Развитие памяти, внимания и  усидчивости.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Руководители: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Ольга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Александровна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Тетюшева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5-6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раза в неделю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200 рублей за 1 занятие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9508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"/>
            <a:ext cx="9144000" cy="684414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412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Речецветик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направлены на совершенствование речи  как средства общения, расширение словарного запаса, развитие связной речи  и  фонематического восприятия звука.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Наталья Викторовна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Людиженская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 за 1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индивидуальное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ch1.rooivacevichi.gov.by/files/00154/obj/140/28973/img/X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032133" cy="25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3104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Вокальная студия «Ассорти»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Музыкальное образование помогает приобщить ребёнка к культуре, воспитать эстетический вкус.</a:t>
            </a:r>
            <a:r>
              <a:rPr lang="ru-RU" sz="2400" dirty="0" smtClean="0"/>
              <a:t> 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азвить чистоту интонирования, четкую дикцию, правильное певческое  дыхание, артикуляцию.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Ивановна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Гилёва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Григорьевна\Desktop\scsvxlu-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5400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76161"/>
            <a:ext cx="89644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Будь здоров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Занятия физической культурой с элементами ЛФК , помогут ребёнку расти здоровым,  препятствуют возникновению у детей многих распространенных заболеваний: сколиоз, плоскостопие, нарушение осанки, так же укрепляет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мышечно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связочного аппарат, повышает двигательную активность ребенка.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Ольга Владимировна Ларионова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detsad90.ouvlad.ru/files/2014/11/dlja_v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21088"/>
            <a:ext cx="4355879" cy="242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17039"/>
            <a:ext cx="882047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Читай-ка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Помогаем подготовить ребёнка к школе. Учим читать, развиваем память, внимание, усидчивость. Готовим маленькие ручки к письму.</a:t>
            </a:r>
            <a:endParaRPr kumimoji="0" lang="ru-RU" sz="2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Юлия Александровна Маркова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ригорьевна\Desktop\Платные услуги 18-19 год\ДОП 2017-2018 учебный год\Реклама\nabor-na-novyj-uchebnyj-g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02284"/>
            <a:ext cx="4464496" cy="315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82665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Чтение. Подготовка к школе.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Обучение Технике чтения (10-15 слов в минуту). Фонетический разбор слова, состав предложения. Развитие внимания и памяти.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Графические навыки, подготовка руки к письму.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Ирина Никитична Фирсова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3.bp.blogspot.com/-8dIjfAEXQ0o/WjHyGlkkS8I/AAAAAAAADUc/djpj50wMF7cdG60-ShXcsKVYcQrRueQ3ACLcBGAs/s1600/Screenshot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7" y="3789040"/>
            <a:ext cx="5180248" cy="28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-5437"/>
            <a:ext cx="9151250" cy="6863437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-5437"/>
            <a:ext cx="784440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Роботроша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Занимательные занятия с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Lego-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конструктором, помогут окунуться ребёнку в увлекательный мир двигающихся роботов.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Яна Николаевна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Анфалова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fsd.multiurok.ru/html/2018/06/10/s_5b1d19456b4fb/915441_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389026"/>
            <a:ext cx="4928592" cy="30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8641"/>
            <a:ext cx="9144000" cy="34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Николаевна Аристова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 детей, подготовка к обучению в школе (развитие произвольной сферы, развитие логического мышления, внимания, памяти).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4-6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ригорьевна\Desktop\Платные услуги 18-19 год\ДОП 2017-2018 учебный год\Реклама\c0711b0d030a7d0f30490f93a15cee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4104456" cy="310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6455" cy="695883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7888" y="187434"/>
            <a:ext cx="867645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Математика. Подготовка к школе.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Знакомство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цифрами,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до 100, сложение и вычитание до 20, изучение геометрических фигур, навык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ориентировки в пространстве и времени.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логики и внимания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 Никитична Фирсова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logiclike.com/blog/wp-content/uploads/2017/04/art-zachem-matemat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36134"/>
            <a:ext cx="4824536" cy="26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607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Юный футболист</a:t>
            </a:r>
            <a:endParaRPr kumimoji="0" lang="ru-RU" sz="8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u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основам техники игры в футбол,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оздоровление и физическое развитие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тренер спортивной школы «Чемпион»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 Игоревич Куля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297387-childhood-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596" y="3746248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98397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Кислородный коктейль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Вкусная и полезная помощь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с ослабленным иммунитетом.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Татьяна Юрьевна Ощепкова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раз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250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Григорьевна\Desktop\Платные услуги 18-19 год\ДОП 2017-2018 учебный год\Реклама\2646bf72edaf4b53d7d6564eb9517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4536504" cy="302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89273"/>
            <a:ext cx="874846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 с психологом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Людмила Сергеевна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Кужлева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запросу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занятие 250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4.bp.blogspot.com/-n7_VkOrBNSM/WtN6zGkTdvI/AAAAAAAAAHw/qB2_hNC8J9Y2wmHXS5ROCCOpCbqozUcGwCLcBGAs/s1600/parent-teacher-clipart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3024336" cy="321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8204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Весёлый День рождения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Создать весёлое настроение, поучаствовать в конкурсах, получить подарок от друзей и загадать желание задувая праздничный торт, такое возможно и у нас!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Ощепкова Татьяна Юрьевна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запросу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3000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static.wixstatic.com/media/37a74f_a006a621a0b949899e068b76ac85e40e~mv2_d_5000_2943_s_4_2.jpg/v1/fill/w_5000,h_2943,al_c/37a74f_a006a621a0b949899e068b76ac85e40e~mv2_d_5000_2943_s_4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E%D0%BB%D1%8C%D0%B3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%D0%9E%D0%BB%D1%8C%D0%B3%D0%B0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9E%D0%BB%D1%8C%D0%B3%D0%B0\Desktop\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Ольга\Desktop\самоизоляция\og_og_1516920936282087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5400600" cy="302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4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65096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02677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своих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они непременно будут успешными!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Платные услуги 18-19 год\ДОП 2017-2018 учебный год\Реклама\0_833e9_d1cacb4b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8397698" cy="199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Эстрадный танец</a:t>
            </a:r>
            <a:endParaRPr lang="ru-RU" sz="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в процессе музыкально-ритмической деятельности.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Ивановна Соловьёва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14338278-mixed-ethnci-children-dancing-disco-Stock-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7776864" cy="3016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pic>
        <p:nvPicPr>
          <p:cNvPr id="5" name="Рисунок 4" descr="C:\Users\User\Desktop\Реклама 2016\Zanimatelnyiy-angliyskiy-1024x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589583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-105450"/>
            <a:ext cx="87484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Английский язык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и приобщение к иностранному языку проводит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Языкового  центра  "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Welcome”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программе «Увлекательный английский язык для дошкольников»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окончанию курса, выдаётся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Сертификат!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Гюльнара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Афатовна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Новрузова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5-7 лет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по 35 минут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-49461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Робототехника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робототехникой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улучшают память и пространственное мышление, тренируется упорство и усидчивость, развивают мелкую моторику. Даёт возможность реализовать творческие способности.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Яна Николаевна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Анфалова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Григорьевна\Desktop\2-z21-d873400f-8b21-4988-82d3-c6cb4a6b99a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1683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ригорьевна\Desktop\wedo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47642"/>
            <a:ext cx="89644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Чирлидинг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Современный вид спорта,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содержит элементы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акробатики, гимнастики. Идеально подходит для развития координации  детей, благоприятно влияет на  эмоциональную сферу - вырабатывает командный дух и взаимопонимание.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адимовна Полякова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800px_COLOURBOX669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61656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ригорьевна\Desktop\497371261-612x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2062162" cy="291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97252"/>
            <a:ext cx="8964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Юный шахматист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Занятия шахматами помогают развить логику и способность просчитывать ситуацию на шаг вперёд.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Оксана Богдановна Рудомётова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4-7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Реклама 2016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845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Галотерапия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«Соляная комната»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Лучший способ помочь детям с пониженным иммунитетом.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Татьяна Юрьевна Ощепкова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Курс: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сеансов по 40 минут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 рублей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lenovo3\Desktop\Платные услуги2016\Реклама\franshi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518457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5312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Разноцветные ладошки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Занятия аппликацией и рисованием развивают художественно –творческие способности детей, фантазию, воображение, мелкую моторику рук.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педагог-психолог Людмила Сергеевна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Кужлева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4-6 лет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льга\Desktop\Кружок разноцветные ладошки\zVM_7uYeVz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Кружок разноцветные ладошки\Iw2oeYexqk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Ольга\Desktop\Кружок разноцветные ладошки\3xaF0pkMBI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1054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Муниципальное автономное образовательное учреждение «Центр развития ребенка – детский сад «Зодчий»»  г. Перми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Григорьевна Ольга</dc:creator>
  <cp:lastModifiedBy>Григорьевна Ольга</cp:lastModifiedBy>
  <cp:revision>204</cp:revision>
  <dcterms:created xsi:type="dcterms:W3CDTF">2018-08-24T05:38:25Z</dcterms:created>
  <dcterms:modified xsi:type="dcterms:W3CDTF">2021-03-31T09:34:56Z</dcterms:modified>
</cp:coreProperties>
</file>